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587C-AF87-4ECC-BE24-2067A18456B0}" type="datetimeFigureOut">
              <a:rPr lang="uk-UA" smtClean="0"/>
              <a:t>19.05.2016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9AF9-7536-494E-9531-E9F06529B7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18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8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3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5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6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6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6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59474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047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1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8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97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7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7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6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0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5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9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2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4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C31F0A-A61D-40E9-9261-CEB708912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704089"/>
            <a:ext cx="8915399" cy="2262781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Досвід керування ОСББ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098305"/>
            <a:ext cx="8915399" cy="112628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/>
                </a:solidFill>
              </a:rPr>
              <a:t>Інструкція для мешканців – співвласників</a:t>
            </a:r>
            <a:br>
              <a:rPr lang="uk-UA" dirty="0" smtClean="0">
                <a:solidFill>
                  <a:schemeClr val="accent5"/>
                </a:solidFill>
              </a:rPr>
            </a:br>
            <a:r>
              <a:rPr lang="uk-UA" dirty="0" smtClean="0">
                <a:solidFill>
                  <a:schemeClr val="accent5"/>
                </a:solidFill>
              </a:rPr>
              <a:t>багатоквартирних будинків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11" name="Підзаголовок 2"/>
          <p:cNvSpPr txBox="1">
            <a:spLocks/>
          </p:cNvSpPr>
          <p:nvPr/>
        </p:nvSpPr>
        <p:spPr>
          <a:xfrm>
            <a:off x="2701509" y="5842861"/>
            <a:ext cx="8803104" cy="588935"/>
          </a:xfrm>
          <a:prstGeom prst="rect">
            <a:avLst/>
          </a:prstGeom>
        </p:spPr>
        <p:txBody>
          <a:bodyPr vert="horz" lIns="91440" tIns="45720" rIns="91440" bIns="45720" numCol="1" spcCol="288000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en-US" dirty="0" smtClean="0">
                <a:solidFill>
                  <a:prstClr val="black"/>
                </a:solidFill>
              </a:rPr>
              <a:t>vlasnyk.org.ua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2" y="434939"/>
            <a:ext cx="596193" cy="81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55" y="283089"/>
            <a:ext cx="6495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uk-UA" sz="2600" b="1" dirty="0">
                <a:solidFill>
                  <a:srgbClr val="3E2682"/>
                </a:solidFill>
                <a:latin typeface="Calibri" panose="020F0502020204030204" pitchFamily="34" charset="0"/>
              </a:rPr>
              <a:t>Київська </a:t>
            </a:r>
            <a:r>
              <a:rPr lang="uk-UA" sz="26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міська</a:t>
            </a:r>
            <a:endParaRPr lang="en-US" sz="2600" b="1" dirty="0" smtClean="0">
              <a:solidFill>
                <a:srgbClr val="3E2682"/>
              </a:solidFill>
              <a:latin typeface="Calibri" panose="020F0502020204030204" pitchFamily="34" charset="0"/>
            </a:endParaRPr>
          </a:p>
          <a:p>
            <a:pPr defTabSz="457200"/>
            <a:r>
              <a:rPr lang="uk-UA" sz="26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державна </a:t>
            </a:r>
            <a:r>
              <a:rPr lang="uk-UA" sz="2600" b="1" dirty="0">
                <a:solidFill>
                  <a:srgbClr val="3E2682"/>
                </a:solidFill>
                <a:latin typeface="Calibri" panose="020F0502020204030204" pitchFamily="34" charset="0"/>
              </a:rPr>
              <a:t>адміністрація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5599442"/>
            <a:ext cx="1921672" cy="886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67" y="5734447"/>
            <a:ext cx="1632648" cy="616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83" y="283089"/>
            <a:ext cx="2909118" cy="19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8971" y="1265764"/>
            <a:ext cx="6426199" cy="428413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77332" y="872066"/>
            <a:ext cx="6139921" cy="901937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ОСББ «Київенерго»</a:t>
            </a: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7333" y="1583266"/>
            <a:ext cx="6139921" cy="901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 smtClean="0">
                <a:solidFill>
                  <a:schemeClr val="tx1"/>
                </a:solidFill>
              </a:rPr>
              <a:t>Вул. Братиславська, 12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77333" y="4953001"/>
            <a:ext cx="705273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 smtClean="0">
                <a:solidFill>
                  <a:schemeClr val="tx1"/>
                </a:solidFill>
              </a:rPr>
              <a:t>Голова ОСББ</a:t>
            </a:r>
          </a:p>
          <a:p>
            <a:r>
              <a:rPr lang="uk-UA" sz="3200" b="1" dirty="0" err="1" smtClean="0">
                <a:solidFill>
                  <a:schemeClr val="tx1"/>
                </a:solidFill>
              </a:rPr>
              <a:t>Свінтозельська</a:t>
            </a:r>
            <a:r>
              <a:rPr lang="uk-UA" sz="3200" b="1" dirty="0" smtClean="0">
                <a:solidFill>
                  <a:schemeClr val="tx1"/>
                </a:solidFill>
              </a:rPr>
              <a:t> Олена Валеріївна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3217" y="1828802"/>
            <a:ext cx="5600699" cy="3733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3" y="895351"/>
            <a:ext cx="373380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232" y="895351"/>
            <a:ext cx="259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Парадний вхід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У </a:t>
            </a:r>
            <a:r>
              <a:rPr lang="uk-UA" sz="2000" dirty="0" err="1" smtClean="0"/>
              <a:t>конс’єржа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252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232" y="895351"/>
            <a:ext cx="259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Парадний вхід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5799" y="1455367"/>
            <a:ext cx="5914200" cy="394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09" y="463550"/>
            <a:ext cx="4435124" cy="2956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09" y="3505199"/>
            <a:ext cx="4435124" cy="2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68" y="895351"/>
            <a:ext cx="279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Вихід на холодний перехід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Вхід у коридор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22" y="325964"/>
            <a:ext cx="4213579" cy="6320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6579" y="1360310"/>
            <a:ext cx="6320368" cy="42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85" y="920751"/>
            <a:ext cx="279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Коридор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8282" y="1297866"/>
            <a:ext cx="6428316" cy="4285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1665" y="1256125"/>
            <a:ext cx="6428317" cy="43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68" y="895351"/>
            <a:ext cx="279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Колишній смітник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Заглиблений контейнер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Бойлерна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45027"/>
            <a:ext cx="4140200" cy="2760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754436"/>
            <a:ext cx="4140200" cy="2760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6916" y="1456618"/>
            <a:ext cx="6069541" cy="4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039284"/>
            <a:ext cx="4165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Опитувальні листки з приводу утеплення фасаду за програмою </a:t>
            </a:r>
            <a:r>
              <a:rPr lang="uk-UA" sz="2800" b="1" dirty="0" smtClean="0"/>
              <a:t>«70/30»</a:t>
            </a:r>
            <a:endParaRPr lang="uk-UA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1181" y="1206150"/>
            <a:ext cx="6665381" cy="44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65</Words>
  <Application>Microsoft Office PowerPoint</Application>
  <PresentationFormat>Широкий екран</PresentationFormat>
  <Paragraphs>27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Досвід керування ОСББ </vt:lpstr>
      <vt:lpstr>ОСББ «Київенерго»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керування ОСББ</dc:title>
  <dc:creator>sd-ev</dc:creator>
  <cp:lastModifiedBy>sd-ev</cp:lastModifiedBy>
  <cp:revision>8</cp:revision>
  <dcterms:created xsi:type="dcterms:W3CDTF">2016-05-18T11:04:25Z</dcterms:created>
  <dcterms:modified xsi:type="dcterms:W3CDTF">2016-05-19T18:24:59Z</dcterms:modified>
</cp:coreProperties>
</file>